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64" r:id="rId6"/>
    <p:sldId id="271" r:id="rId7"/>
    <p:sldId id="272" r:id="rId8"/>
    <p:sldId id="273" r:id="rId9"/>
    <p:sldId id="275" r:id="rId10"/>
    <p:sldId id="274" r:id="rId11"/>
    <p:sldId id="266" r:id="rId12"/>
    <p:sldId id="276" r:id="rId13"/>
    <p:sldId id="268" r:id="rId14"/>
    <p:sldId id="277" r:id="rId15"/>
    <p:sldId id="278" r:id="rId16"/>
    <p:sldId id="270" r:id="rId17"/>
    <p:sldId id="267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346388" cy="2232248"/>
          </a:xfrm>
        </p:spPr>
        <p:txBody>
          <a:bodyPr>
            <a:normAutofit/>
          </a:bodyPr>
          <a:lstStyle/>
          <a:p>
            <a:r>
              <a:rPr lang="en-GB" dirty="0" smtClean="0"/>
              <a:t>Play tested both types of wave, and decided to use the maths wave as it created a better experience and allowed for a more customisable wave.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4684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868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4932040" cy="543119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Minimalistic </a:t>
            </a:r>
            <a:r>
              <a:rPr lang="en-GB" dirty="0" smtClean="0"/>
              <a:t>design to keep the visual hierarchy uncl</a:t>
            </a:r>
            <a:r>
              <a:rPr lang="en-GB" dirty="0" smtClean="0"/>
              <a:t>uttered,</a:t>
            </a:r>
            <a:r>
              <a:rPr lang="en-GB" dirty="0" smtClean="0"/>
              <a:t> </a:t>
            </a:r>
            <a:r>
              <a:rPr lang="en-GB" dirty="0"/>
              <a:t>for </a:t>
            </a:r>
            <a:r>
              <a:rPr lang="en-GB" dirty="0" smtClean="0"/>
              <a:t>faster asset </a:t>
            </a:r>
            <a:r>
              <a:rPr lang="en-GB" dirty="0" smtClean="0"/>
              <a:t>creation, </a:t>
            </a:r>
            <a:r>
              <a:rPr lang="en-GB" dirty="0" smtClean="0"/>
              <a:t>and </a:t>
            </a:r>
            <a:r>
              <a:rPr lang="en-GB" dirty="0" smtClean="0"/>
              <a:t>to stay within the abilities of the developers.</a:t>
            </a:r>
          </a:p>
          <a:p>
            <a:endParaRPr lang="en-GB" dirty="0"/>
          </a:p>
          <a:p>
            <a:r>
              <a:rPr lang="en-GB" dirty="0" smtClean="0"/>
              <a:t>First step was to visualise the wave, whilst allowing for technological restrictions. (texture stretching, sprites vs materials).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8" name="Picture 4" descr="C:\Users\Trevor\Documents\GitHub\second-semester-s2-group-4\Artwork\Concept\waveConcep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4064969" cy="40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Art (Vector)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426804"/>
            <a:ext cx="4680520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Vector Graphics/Outline Style. Easy to create, easy to balance colour harmonies and to draw attention where it is required.</a:t>
            </a:r>
          </a:p>
          <a:p>
            <a:endParaRPr lang="en-GB" dirty="0"/>
          </a:p>
          <a:p>
            <a:r>
              <a:rPr lang="en-GB" dirty="0" smtClean="0"/>
              <a:t>“Glow” effect could be challenging to accomplish well.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1" name="Picture 3" descr="C:\Users\Trevor\Documents\GitHub\second-semester-s2-group-4\Artwork\Background 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55" y="2060848"/>
            <a:ext cx="4747345" cy="35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(Vector)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7" y="1844824"/>
            <a:ext cx="4932040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Characters using rounded design to promote friendly and harmless impressions, and to steer away from intense competition between players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3" name="Picture 3" descr="C:\Users\Trevor\Documents\GitHub\second-semester-s2-group-4\Artwork\Character 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52" y="1196753"/>
            <a:ext cx="422596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Trevor\Documents\GitHub\second-semester-s2-group-4\Artwork\Finished\Concept1\character iterations Hen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763" y="3933056"/>
            <a:ext cx="4012138" cy="28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6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(Geometric)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4932040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Geometric styled assets for outlines, but also tend to use monochromatic colour harmonies to keep the visual hierarchy uncluttered.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forground_Conce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68" y="2780928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6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(Geometric)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18" y="1268760"/>
            <a:ext cx="4932040" cy="543119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Geometric styled characters, still rounded for the friendly impression. Can offer more diversity in character designs and colour harmony's.</a:t>
            </a:r>
          </a:p>
          <a:p>
            <a:endParaRPr lang="en-GB" dirty="0"/>
          </a:p>
          <a:p>
            <a:r>
              <a:rPr lang="en-GB" dirty="0" smtClean="0"/>
              <a:t>More time consuming to create, can be challenging to create to a high standard.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218" name="Picture 2" descr="C:\Users\Trevor\Documents\GitHub\second-semester-s2-group-4\Artwork\Concept\character_Concep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920952" cy="39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8" name="Picture 2" descr="C:\Users\Trevor\Desktop\Ripplefootie[12_02_17]\iteration_4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02513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 the game concept that takes advantage of a wave to create physics gameplay.</a:t>
            </a:r>
            <a:endParaRPr lang="en-GB" dirty="0" smtClean="0"/>
          </a:p>
        </p:txBody>
      </p:sp>
      <p:pic>
        <p:nvPicPr>
          <p:cNvPr id="1026" name="Picture 2" descr="C:\Users\Trevor\Documents\GitHub\second-semester-s2-group-4\Artwork\Concept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Part 1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Two players must get a single ball into the opponents goal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The physics comes from the bounciness of the ball, offset with the ground which is mimicking a waves behaviour</a:t>
            </a:r>
            <a:r>
              <a:rPr lang="en-GB" dirty="0" smtClean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Part 2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Main mechanic is the wave generation, how fast its frequency is and how high its oscillation is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Aimed towards evoking Hard fun. There will be challenge, but carefully tuned as to allow for a more casual and easy-going competitive experience. Laughter is a key experience for this concepts.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Skill is in the precision of judging the most opportune moment to hit the ball directly or when to bounce it off th</a:t>
            </a:r>
            <a:r>
              <a:rPr lang="en-GB" dirty="0" smtClean="0"/>
              <a:t>e wave.</a:t>
            </a:r>
          </a:p>
          <a:p>
            <a:endParaRPr lang="en-GB" dirty="0"/>
          </a:p>
          <a:p>
            <a:r>
              <a:rPr lang="en-GB" dirty="0" smtClean="0"/>
              <a:t>The chance comes from how the wave alters the angle in which the ball bounces.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Iterations (So Far…)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Used cubes to generate the wave. Discarded quickly due to problems with collisions that were unavoidable.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Uses fancy mathematics to generate a wave from a single object. Initial designs for the screen were also implemented.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053" name="Picture 5" descr="C:\Users\Trevor\Desktop\Ripplefootie[12_02_17]\iteration_2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0768"/>
            <a:ext cx="4519687" cy="25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40" y="4149080"/>
            <a:ext cx="4614739" cy="2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8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Iterations (So Far…)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628800"/>
            <a:ext cx="3744416" cy="512045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Using hinge joints to create the wave. A low cost technological and low implementation time solution. </a:t>
            </a:r>
          </a:p>
          <a:p>
            <a:endParaRPr lang="en-GB" dirty="0"/>
          </a:p>
          <a:p>
            <a:r>
              <a:rPr lang="en-GB" dirty="0" smtClean="0"/>
              <a:t>Difficulty creating an actual wave using this method.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3074" name="Picture 2" descr="C:\Users\Trevor\Desktop\Ripplefootie[12_02_17]\iteration_3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84784"/>
            <a:ext cx="5423148" cy="314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2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Playtesting results…</a:t>
            </a:r>
          </a:p>
          <a:p>
            <a:r>
              <a:rPr lang="en-GB" dirty="0" smtClean="0"/>
              <a:t>8 people play tested in total.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50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 smtClean="0"/>
              <a:t>Observations	</a:t>
            </a:r>
          </a:p>
          <a:p>
            <a:pPr lvl="1"/>
            <a:r>
              <a:rPr lang="en-GB" dirty="0" smtClean="0"/>
              <a:t>Players were not bored</a:t>
            </a:r>
          </a:p>
          <a:p>
            <a:pPr lvl="1"/>
            <a:r>
              <a:rPr lang="en-GB" dirty="0" smtClean="0"/>
              <a:t>Players were laughing, mocking each other and competing against each other in a friendly way.</a:t>
            </a:r>
          </a:p>
          <a:p>
            <a:pPr lvl="1"/>
            <a:r>
              <a:rPr lang="en-GB" dirty="0" smtClean="0"/>
              <a:t>There weren’t players winning/scoring more consistently than the other</a:t>
            </a:r>
          </a:p>
          <a:p>
            <a:pPr lvl="1"/>
            <a:r>
              <a:rPr lang="en-GB" dirty="0" smtClean="0"/>
              <a:t>No players gave up before the game was over.</a:t>
            </a:r>
          </a:p>
          <a:p>
            <a:pPr lvl="1"/>
            <a:r>
              <a:rPr lang="en-GB" dirty="0" smtClean="0"/>
              <a:t>If a player is more experienced at the game, then skill can overcome chance. This may need to be balanced in future.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6233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501</Words>
  <Application>Microsoft Office PowerPoint</Application>
  <PresentationFormat>On-screen Show (4:3)</PresentationFormat>
  <Paragraphs>83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L4/5 Group 4</vt:lpstr>
      <vt:lpstr>Where We Finished Last Time…</vt:lpstr>
      <vt:lpstr>Mechanics Part 1</vt:lpstr>
      <vt:lpstr>Mechanics Part 2</vt:lpstr>
      <vt:lpstr>Balancing Skill vs Chance</vt:lpstr>
      <vt:lpstr>The Iterations (So Far…)</vt:lpstr>
      <vt:lpstr>The Iterations (So Far…)</vt:lpstr>
      <vt:lpstr>Playtesting</vt:lpstr>
      <vt:lpstr>Playtesting</vt:lpstr>
      <vt:lpstr>Playtesting</vt:lpstr>
      <vt:lpstr>Aesthetics</vt:lpstr>
      <vt:lpstr>Concept Art (Vector)</vt:lpstr>
      <vt:lpstr>Concept Art (Vector)</vt:lpstr>
      <vt:lpstr>Concept Art (Geometric)</vt:lpstr>
      <vt:lpstr>Concept Art (Geometric)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26</cp:revision>
  <dcterms:created xsi:type="dcterms:W3CDTF">2016-10-01T10:12:36Z</dcterms:created>
  <dcterms:modified xsi:type="dcterms:W3CDTF">2017-02-25T16:48:47Z</dcterms:modified>
</cp:coreProperties>
</file>